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57" r:id="rId4"/>
    <p:sldId id="258" r:id="rId5"/>
    <p:sldId id="260" r:id="rId6"/>
    <p:sldId id="259" r:id="rId7"/>
    <p:sldId id="282" r:id="rId8"/>
    <p:sldId id="280" r:id="rId9"/>
    <p:sldId id="274" r:id="rId10"/>
    <p:sldId id="261" r:id="rId11"/>
    <p:sldId id="277" r:id="rId12"/>
    <p:sldId id="281" r:id="rId13"/>
    <p:sldId id="283" r:id="rId14"/>
    <p:sldId id="279" r:id="rId15"/>
    <p:sldId id="263" r:id="rId16"/>
    <p:sldId id="267" r:id="rId17"/>
    <p:sldId id="265" r:id="rId18"/>
    <p:sldId id="276" r:id="rId19"/>
    <p:sldId id="264" r:id="rId20"/>
    <p:sldId id="266" r:id="rId21"/>
    <p:sldId id="268" r:id="rId22"/>
    <p:sldId id="284" r:id="rId23"/>
    <p:sldId id="270" r:id="rId24"/>
    <p:sldId id="273" r:id="rId25"/>
    <p:sldId id="275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0" autoAdjust="0"/>
    <p:restoredTop sz="93548" autoAdjust="0"/>
  </p:normalViewPr>
  <p:slideViewPr>
    <p:cSldViewPr>
      <p:cViewPr varScale="1">
        <p:scale>
          <a:sx n="68" d="100"/>
          <a:sy n="68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D700-C0CF-45EB-B1C3-7B2CA7730440}" type="datetimeFigureOut">
              <a:rPr lang="uk-UA" smtClean="0"/>
              <a:pPr/>
              <a:t>27.11.2019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C31FB-8BBC-40F1-82A7-CA0C42A797E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7769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7769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frederik-shopen_-_adazhio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ійці звільнили Вуглегірсь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291000">
            <a:off x="6322313" y="3571004"/>
            <a:ext cx="2747772" cy="927320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 rot="20202365">
            <a:off x="4898415" y="350319"/>
            <a:ext cx="4600782" cy="485711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“КОЛИ СПОМИН ТОРКНЕТЬСЯ ТЕПЛИМ КРИЛОМ…”</a:t>
            </a:r>
          </a:p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Сага в світлинах</a:t>
            </a:r>
            <a:endParaRPr lang="uk-UA" sz="40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"/>
            <a:ext cx="8763000" cy="914399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ГОЩАНСЬКА </a:t>
            </a:r>
            <a:r>
              <a:rPr lang="uk-UA" sz="2000" b="1" dirty="0" smtClean="0">
                <a:solidFill>
                  <a:srgbClr val="FFFF00"/>
                </a:solidFill>
              </a:rPr>
              <a:t> ЦЕНТРАЛЬНА РАЙОННА </a:t>
            </a:r>
            <a:r>
              <a:rPr lang="uk-UA" sz="2000" b="1" dirty="0" smtClean="0">
                <a:solidFill>
                  <a:srgbClr val="FFFF00"/>
                </a:solidFill>
              </a:rPr>
              <a:t>БІБЛІОТЕКА</a:t>
            </a:r>
            <a:br>
              <a:rPr lang="uk-UA" sz="2000" b="1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Відділ інформаційних технологій та обслуговування користувачів</a:t>
            </a:r>
            <a:br>
              <a:rPr lang="uk-UA" sz="2000" b="1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Серія : Бібліотечне краєзнавство</a:t>
            </a:r>
            <a:endParaRPr lang="uk-UA" sz="2000" b="1" dirty="0">
              <a:solidFill>
                <a:srgbClr val="FFFF00"/>
              </a:solidFill>
            </a:endParaRPr>
          </a:p>
        </p:txBody>
      </p:sp>
      <p:pic>
        <p:nvPicPr>
          <p:cNvPr id="7" name="frederik-shopen_-_adazhi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57803">
            <a:off x="291175" y="5120080"/>
            <a:ext cx="358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FFFF00"/>
                </a:solidFill>
              </a:rPr>
              <a:t>Підготувала бібліограф  ЦРБ </a:t>
            </a:r>
          </a:p>
          <a:p>
            <a:r>
              <a:rPr lang="uk-UA" b="1" i="1" dirty="0" smtClean="0">
                <a:solidFill>
                  <a:srgbClr val="FFFF00"/>
                </a:solidFill>
              </a:rPr>
              <a:t>О</a:t>
            </a:r>
            <a:r>
              <a:rPr lang="uk-UA" b="1" i="1" dirty="0" smtClean="0">
                <a:solidFill>
                  <a:srgbClr val="FFFF00"/>
                </a:solidFill>
              </a:rPr>
              <a:t>ЛЕНА ГАЖАМАН  </a:t>
            </a:r>
            <a:endParaRPr lang="uk-UA" b="1" i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76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Переглядаючи світлини Тараса, зупиняємось з мамою на цих двох  чудових світлинах.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А очі у нього блакитні, як у вас, пані Оксано, як небесний рай. Напевно, дівчатам він дуже подобався?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В його очах завжди  була лагідність і ніжність. А дівчатам – напевно, так…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закінчила думку мати, затамувала подих, втираючи сльозу …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an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05000"/>
            <a:ext cx="4038600" cy="48005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scan0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981200"/>
            <a:ext cx="3804739" cy="487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Кожна світлина – це теплий спомин для батьків, братів, друзів та близьких про Тараса  </a:t>
            </a:r>
            <a:endParaRPr lang="uk-UA" sz="2000" dirty="0"/>
          </a:p>
        </p:txBody>
      </p:sp>
      <p:pic>
        <p:nvPicPr>
          <p:cNvPr id="5" name="Содержимое 4" descr="35565114280_5d3de08ace_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35783234962_84fce12093_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«Я так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край люблю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несамовито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 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Сади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квітучі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вишиті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луги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кольорів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весною,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налито,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цвіту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черемхи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сквери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береги…»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783235162_ef1dbbc6ab_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447800"/>
            <a:ext cx="3505200" cy="4876800"/>
          </a:xfrm>
        </p:spPr>
      </p:pic>
      <p:pic>
        <p:nvPicPr>
          <p:cNvPr id="6" name="Содержимое 5" descr="35953693295_23682e5f61_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447800"/>
            <a:ext cx="3505200" cy="48768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«Як я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малим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збирався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Піти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незнаними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шляхами,</a:t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Сорочку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вишила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Червоними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чорними</a:t>
            </a:r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нитками…»</a:t>
            </a:r>
            <a:endParaRPr lang="uk-UA" sz="1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953693095_1a321e55e7_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572000"/>
          </a:xfrm>
        </p:spPr>
      </p:pic>
      <p:pic>
        <p:nvPicPr>
          <p:cNvPr id="6" name="Содержимое 5" descr="35821435941_4efb34f803_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716536" cy="4525963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ті хвилини, в той час ніщо не передбачало біду. Райдужні юнацькі мрії, плани на майбутнє, батьківський поріг та нестримне бажання жити, творити і любити!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821435111_da548d39d0_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5728" y="1600200"/>
            <a:ext cx="3401544" cy="4525963"/>
          </a:xfrm>
        </p:spPr>
      </p:pic>
      <p:pic>
        <p:nvPicPr>
          <p:cNvPr id="6" name="Содержимое 5" descr="35783204492_15d8277643_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524000"/>
            <a:ext cx="3733800" cy="4539456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Дев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ятнадцятирічним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юнаком в розквіті молодості й сил Тарас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Гарбарчук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був мобілізований до Збройних Сил України та пізніше направлений в зону АТО 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Тарас Гарбарчу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962400" cy="49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Содержимое 7" descr="Тарас Гарбарчук (2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962400" cy="495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“Гарячими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точками" в зоні АТО за свідками очевидців були населені пункти : Дебальцеве,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Авдіївка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Станиця Луганська, Щастя,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Вуглегірськ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Майорськ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углегірсь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267200" cy="4953000"/>
          </a:xfrm>
        </p:spPr>
      </p:pic>
      <p:pic>
        <p:nvPicPr>
          <p:cNvPr id="6" name="Содержимое 5" descr="Наслідки боїв за Вуглегірськ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810000" cy="48768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Неодноразово доводилось Тарасу разом з побратимами відбивати ворога на найнебезпечніших рубежах вогненного пекла на донецькій землі. Не зупинялись –  йшли вперед, за рідний дім, за маму, за Україну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илам АТО наказали зачистити Вуглегірсь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648200"/>
          </a:xfrm>
        </p:spPr>
      </p:pic>
      <p:pic>
        <p:nvPicPr>
          <p:cNvPr id="6" name="Содержимое 5" descr="Вуглегірськ -найгарячіша точка Дебальцево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038600" cy="4648199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600200"/>
          </a:xfrm>
        </p:spPr>
        <p:txBody>
          <a:bodyPr>
            <a:noAutofit/>
          </a:bodyPr>
          <a:lstStyle/>
          <a:p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“Вже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 боїться він ні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“Градів”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ні гармат,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 цей час він вже виріс із хлопчини —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нього став вже рідним автомат,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Привик й до стрілянини щогодини…”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565114020_14f9b4b1e8_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38600" cy="4495800"/>
          </a:xfrm>
        </p:spPr>
      </p:pic>
      <p:pic>
        <p:nvPicPr>
          <p:cNvPr id="6" name="Содержимое 5" descr="35565108960_36a87b29d4_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038600" cy="45720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9ec501e67b4615f4318f6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29 січня 2015 року розпочалися бої за місто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Вуглегірськ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поблизу Донецька, в яких брала участь 30-а бригада батальйону “Чернігів-1”, серед яких був і Тарас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Гарбарчук</a:t>
            </a:r>
            <a:endParaRPr lang="uk-UA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600200"/>
            <a:ext cx="41148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600200"/>
            <a:ext cx="4038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63319282-stock-illustration-background-with-sun.jpg"/>
          <p:cNvPicPr>
            <a:picLocks noChangeAspect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325562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Тут, серед мальовничих краєвидів та швидкоплинної річки Горинь, 14 вересня 1995 року в сім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гощан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Анатолія та Оксани </a:t>
            </a:r>
            <a:r>
              <a:rPr lang="uk-UA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Гарбарчуків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народився третій син, голубоокий Тарасик, майбутній відчайдушний юнак, учасник військових подій на Сході України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Олена Документи\Презентації\Все до презентація\Гоща\Горин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39624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scan002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495800" y="1676400"/>
            <a:ext cx="4111752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9ec501e67b4615f4318f6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8392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“А я живий, матусенько, живий,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 не питай мене, чи я боюся...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Нехай бояться наші вороги, 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ти молись... 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ж, матінко, борюся!..”</a:t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ої за Вуглегірсь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905000"/>
            <a:ext cx="4114800" cy="4724400"/>
          </a:xfrm>
        </p:spPr>
      </p:pic>
      <p:pic>
        <p:nvPicPr>
          <p:cNvPr id="6" name="Содержимое 5" descr="Відбито атаку бойовиків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828800"/>
            <a:ext cx="4038600" cy="4800599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9ec501e67b4615f4318f6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487"/>
            <a:ext cx="9144000" cy="6767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час бою в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Вглегірськ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Некрасова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прямого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влучення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танк,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загинули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побратими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екіпажу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Олександр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Шахрай та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Хоречко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Тарас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вважався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зниклим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вісти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7623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3657600" cy="4190999"/>
          </a:xfrm>
        </p:spPr>
      </p:pic>
      <p:pic>
        <p:nvPicPr>
          <p:cNvPr id="12" name="Содержимое 11" descr="index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752600"/>
            <a:ext cx="3533775" cy="41910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-739378-XSIHuatR-1024x6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2015-го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експедиція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ВГО «Союз. Народна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пам'ять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провела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розбитого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танку.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суду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2015-го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Гарбарчука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Тараса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Анатолійовича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оголошено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померлим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07428964e41a9e3a72fdfef73cae4fe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057400"/>
            <a:ext cx="3992252" cy="4800600"/>
          </a:xfrm>
        </p:spPr>
      </p:pic>
      <p:pic>
        <p:nvPicPr>
          <p:cNvPr id="6" name="Содержимое 5" descr="YDfPguOEtMM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05400" y="1905000"/>
            <a:ext cx="4038600" cy="48006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Указом Президента України за особисту мужність і високий професіоналізм, виявлені у захисті державного суверенітету та територіальної цілісності України, вірність військовій присязі, Тарас Анатолійович ГАРБАРЧУК нагороджений орденом «За мужність»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ступеня (посмертно)</a:t>
            </a:r>
            <a:r>
              <a:rPr lang="uk-UA" b="1" dirty="0" smtClean="0">
                <a:solidFill>
                  <a:srgbClr val="00B050"/>
                </a:solidFill>
              </a:rPr>
              <a:t/>
            </a:r>
            <a:br>
              <a:rPr lang="uk-UA" b="1" dirty="0" smtClean="0">
                <a:solidFill>
                  <a:srgbClr val="00B050"/>
                </a:solidFill>
              </a:rPr>
            </a:br>
            <a:endParaRPr lang="uk-UA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44040584_2395747407165790_731745051365657804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4343400" cy="5181599"/>
          </a:xfrm>
        </p:spPr>
      </p:pic>
      <p:pic>
        <p:nvPicPr>
          <p:cNvPr id="6" name="Содержимое 5" descr="44225022_2395742040499660_899429754664596275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038600" cy="51816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ro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600200"/>
          </a:xfrm>
        </p:spPr>
        <p:txBody>
          <a:bodyPr>
            <a:noAutofit/>
          </a:bodyPr>
          <a:lstStyle/>
          <a:p>
            <a:pPr algn="l"/>
            <a:r>
              <a:rPr lang="uk-UA" sz="1800" b="1" dirty="0" smtClean="0">
                <a:solidFill>
                  <a:srgbClr val="00B050"/>
                </a:solidFill>
              </a:rPr>
              <a:t/>
            </a:r>
            <a:br>
              <a:rPr lang="uk-UA" sz="1800" b="1" dirty="0" smtClean="0">
                <a:solidFill>
                  <a:srgbClr val="00B050"/>
                </a:solidFill>
              </a:rPr>
            </a:br>
            <a:r>
              <a:rPr lang="uk-UA" sz="1800" b="1" dirty="0" smtClean="0">
                <a:solidFill>
                  <a:srgbClr val="00B050"/>
                </a:solidFill>
              </a:rPr>
              <a:t>	    </a:t>
            </a:r>
            <a:br>
              <a:rPr lang="uk-UA" sz="1800" b="1" dirty="0" smtClean="0">
                <a:solidFill>
                  <a:srgbClr val="00B050"/>
                </a:solidFill>
              </a:rPr>
            </a:br>
            <a:r>
              <a:rPr lang="uk-UA" sz="1800" b="1" dirty="0" smtClean="0">
                <a:solidFill>
                  <a:srgbClr val="00B050"/>
                </a:solidFill>
              </a:rPr>
              <a:t>	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5" name="Содержимое 4" descr="35144300513_4a6bb1a442_z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4800"/>
            <a:ext cx="4038600" cy="58674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solidFill>
                  <a:srgbClr val="00B050"/>
                </a:solidFill>
              </a:rPr>
              <a:t>      </a:t>
            </a:r>
          </a:p>
          <a:p>
            <a:pPr>
              <a:buNone/>
            </a:pPr>
            <a:r>
              <a:rPr lang="uk-UA" sz="6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6200" dirty="0" smtClean="0"/>
              <a:t/>
            </a:r>
            <a:br>
              <a:rPr lang="uk-UA" sz="6200" dirty="0" smtClean="0"/>
            </a:br>
            <a:endParaRPr lang="uk-UA" sz="6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57200"/>
            <a:ext cx="4267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вірить ненька у смерть сина крізь довгих чотири  роки, просить, молить благає: </a:t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Ти прилинь до мене, синку, у сні.. Чуєш, синку?!</a:t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Я чую, мамо.. я не вмер! Я живий! Мамо!... Чуєш? “</a:t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Чую, синку, тож  чекаю  тебе, щодня, щохвилини… Вірю, надіюсь і молюсь!  І свічку ставлю в церкві за твоє здоров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я…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Материнська любов, віра й надія не має часу відліку й кордонів</a:t>
            </a:r>
            <a: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epositphotos_163319282-stock-illustration-background-with-sun.jpg"/>
          <p:cNvPicPr>
            <a:picLocks noChangeAspect="1"/>
          </p:cNvPicPr>
          <p:nvPr/>
        </p:nvPicPr>
        <p:blipFill>
          <a:blip r:embed="rId2" cstate="print"/>
          <a:srcRect b="81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uk-U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І, здається мамі, що, як і чотири роки назад, відкриються двері  і вона побачить на порозі,  втомленого, але усміхненого сина:</a:t>
            </a:r>
            <a:br>
              <a:rPr lang="uk-U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Мамо, я вже вдома, – скаже, як колись…</a:t>
            </a:r>
            <a:endParaRPr lang="uk-UA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144302713_3997246340_z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038600" cy="4724400"/>
          </a:xfrm>
        </p:spPr>
      </p:pic>
      <p:pic>
        <p:nvPicPr>
          <p:cNvPr id="6" name="Содержимое 5" descr="35565112010_c620dd2c04_z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3400" y="1524000"/>
            <a:ext cx="4038600" cy="47244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egenda_pro_do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ГЕРОЇ НЕ ВМИРАЮТЬ!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старості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вмирають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розумію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розумію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коли гинуть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розумію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загублену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надію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батькам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носити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вічній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сивині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розумію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 Мою душу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крають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повинно бути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Боже! Боже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Перепиши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будь ласка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Господи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нім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проклятій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війні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Наталія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КУЧЕРУК</a:t>
            </a:r>
            <a:endParaRPr lang="uk-UA" dirty="0" smtClean="0">
              <a:solidFill>
                <a:srgbClr val="7030A0"/>
              </a:solidFill>
            </a:endParaRPr>
          </a:p>
          <a:p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 descr="NEEPedVSXK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038600" cy="44196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positphotos_163319282-stock-illustration-background-with-sun.jpg"/>
          <p:cNvPicPr>
            <a:picLocks noChangeAspect="1"/>
          </p:cNvPicPr>
          <p:nvPr/>
        </p:nvPicPr>
        <p:blipFill>
          <a:blip r:embed="rId2" cstate="print"/>
          <a:srcRect b="83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60020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Родинне тепло, затишок, підтримка тата, мамина любов  та надійне плече старших братів допомагали  розуміти сутність життя, формувати стійкий характер  та з честю приймати виклики долі 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scan0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3886200" cy="4953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scan001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600200"/>
            <a:ext cx="4114800" cy="4876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163319282-stock-illustration-background-with-sun.jpg"/>
          <p:cNvPicPr>
            <a:picLocks noChangeAspect="1"/>
          </p:cNvPicPr>
          <p:nvPr/>
        </p:nvPicPr>
        <p:blipFill>
          <a:blip r:embed="rId2" cstate="print"/>
          <a:srcRect t="-43352" b="8285"/>
          <a:stretch>
            <a:fillRect/>
          </a:stretch>
        </p:blipFill>
        <p:spPr>
          <a:xfrm>
            <a:off x="0" y="-3276600"/>
            <a:ext cx="9144000" cy="9982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Отчий дім, свята, традиції, дитячі забави – невід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ємні частинки безхмарного дитинства Тараса, сповненого яскравих мрій та непохитних надій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can000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3886200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scan002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1524000"/>
            <a:ext cx="388620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nbg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pPr algn="l"/>
            <a:r>
              <a:rPr lang="uk-U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br>
              <a:rPr lang="uk-U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Про </a:t>
            </a:r>
            <a:r>
              <a:rPr lang="uk-UA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Тараса-підлітка</a:t>
            </a:r>
            <a:r>
              <a:rPr lang="uk-UA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мама Оксана говорить з особливою теплотою й ніжністю:</a:t>
            </a:r>
            <a:br>
              <a:rPr lang="uk-UA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- Він завжди намагався в усьому мені допомагати по господарству, по-дитячому втішав в скрутні хвилини, підтримував, як вмів. </a:t>
            </a:r>
            <a:r>
              <a:rPr lang="uk-U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/>
              <a:t/>
            </a:r>
            <a:br>
              <a:rPr lang="uk-UA" sz="1400" dirty="0" smtClean="0"/>
            </a:br>
            <a:endParaRPr lang="uk-UA" sz="1400" dirty="0"/>
          </a:p>
        </p:txBody>
      </p:sp>
      <p:pic>
        <p:nvPicPr>
          <p:cNvPr id="5" name="Содержимое 4" descr="scan0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114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can001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3962400" cy="46482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nbgl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Навчаючись у місцевій школі, мріяв після закінчення школи  стати поліцейським</a:t>
            </a:r>
            <a:endParaRPr lang="uk-UA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scan001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038600" cy="495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Содержимое 11" descr="scan001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53000" y="1600200"/>
            <a:ext cx="36576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6529-1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Хлопчача дружба – це радість спілкування, трепет відчуттів, духовний ріст, єдність, сила та взаємодопомога</a:t>
            </a:r>
            <a:b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953692795_a720c45138_z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038600" cy="4572000"/>
          </a:xfrm>
        </p:spPr>
      </p:pic>
      <p:pic>
        <p:nvPicPr>
          <p:cNvPr id="6" name="Содержимое 5" descr="35953694175_81e15f5b79_z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600200"/>
            <a:ext cx="4038600" cy="45720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_6529-1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Змагання, спорт, досконалість,  сила волі та духу – це ті складові, що роблять чоловіків зрілими, справжніми</a:t>
            </a:r>
            <a:endParaRPr lang="uk-UA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783236722_5ac46b1e7b_z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3733799" cy="4800600"/>
          </a:xfrm>
        </p:spPr>
      </p:pic>
      <p:pic>
        <p:nvPicPr>
          <p:cNvPr id="6" name="Содержимое 5" descr="35783235482_439c417d06_z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00600" y="1600200"/>
            <a:ext cx="3581400" cy="48006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6529-1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син так схожий на маму!</a:t>
            </a:r>
            <a:b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погляд – щирий, ніжний, оптимістичний.</a:t>
            </a:r>
            <a:b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Тарас любив у вільний від навчання та роботи час побавитися з племінниками, поспілкуватися з однолітками</a:t>
            </a: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783204812_e9f94b4270_z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3733800" cy="4678363"/>
          </a:xfrm>
        </p:spPr>
      </p:pic>
      <p:pic>
        <p:nvPicPr>
          <p:cNvPr id="8" name="Содержимое 7" descr="scan000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1524000"/>
            <a:ext cx="3657600" cy="4648200"/>
          </a:xfrm>
        </p:spPr>
      </p:pic>
    </p:spTree>
  </p:cSld>
  <p:clrMapOvr>
    <a:masterClrMapping/>
  </p:clrMapOvr>
  <p:transition advTm="7769">
    <p:newsfla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914</TotalTime>
  <Words>453</Words>
  <Application>Microsoft Office PowerPoint</Application>
  <PresentationFormat>Экран (4:3)</PresentationFormat>
  <Paragraphs>36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ГОЩАНСЬКА  ЦЕНТРАЛЬНА РАЙОННА БІБЛІОТЕКА Відділ інформаційних технологій та обслуговування користувачів Серія : Бібліотечне краєзнавство</vt:lpstr>
      <vt:lpstr>Тут, серед мальовничих краєвидів та швидкоплинної річки Горинь, 14 вересня 1995 року в сім’ї гощан Анатолія та Оксани Гарбарчуків народився третій син, голубоокий Тарасик, майбутній відчайдушний юнак, учасник військових подій на Сході України</vt:lpstr>
      <vt:lpstr>Родинне тепло, затишок, підтримка тата, мамина любов  та надійне плече старших братів допомагали  розуміти сутність життя, формувати стійкий характер  та з честю приймати виклики долі </vt:lpstr>
      <vt:lpstr>Отчий дім, свята, традиції, дитячі забави – невід’ємні частинки безхмарного дитинства Тараса, сповненого яскравих мрій та непохитних надій</vt:lpstr>
      <vt:lpstr>                Про Тараса-підлітка мама Оксана говорить з особливою теплотою й ніжністю:       - Він завжди намагався в усьому мені допомагати по господарству, по-дитячому втішав в скрутні хвилини, підтримував, як вмів.   </vt:lpstr>
      <vt:lpstr>Навчаючись у місцевій школі, мріяв після закінчення школи  стати поліцейським</vt:lpstr>
      <vt:lpstr>Хлопчача дружба – це радість спілкування, трепет відчуттів, духовний ріст, єдність, сила та взаємодопомога </vt:lpstr>
      <vt:lpstr>Змагання, спорт, досконалість,  сила волі та духу – це ті складові, що роблять чоловіків зрілими, справжніми</vt:lpstr>
      <vt:lpstr>А син так схожий на маму! І погляд – щирий, ніжний, оптимістичний. Тарас любив у вільний від навчання та роботи час побавитися з племінниками, поспілкуватися з однолітками  </vt:lpstr>
      <vt:lpstr>Переглядаючи світлини Тараса, зупиняємось з мамою на цих двох  чудових світлинах. - А очі у нього блакитні, як у вас, пані Оксано, як небесний рай. Напевно, дівчатам він дуже подобався? - В його очах завжди  була лагідність і ніжність. А дівчатам – напевно, так… Не закінчила думку мати, затамувала подих, втираючи сльозу …</vt:lpstr>
      <vt:lpstr>Кожна світлина – це теплий спомин для батьків, братів, друзів та близьких про Тараса  </vt:lpstr>
      <vt:lpstr>«Я так свій край люблю несамовито -  Сади квітучі, вишиті луги, Де кольорів весною, мов налито, В цвіту черемхи сквери й береги…»</vt:lpstr>
      <vt:lpstr>«Як я малим збирався навесні Піти у світ незнаними шляхами, Сорочку мати вишила мені Червоними і чорними нитками…»</vt:lpstr>
      <vt:lpstr>В ті хвилини, в той час ніщо не передбачало біду. Райдужні юнацькі мрії, плани на майбутнє, батьківський поріг та нестримне бажання жити, творити і любити!</vt:lpstr>
      <vt:lpstr>Дев’ятнадцятирічним  юнаком в розквіті молодості й сил Тарас Гарбарчук був мобілізований до Збройних Сил України та пізніше направлений в зону АТО </vt:lpstr>
      <vt:lpstr>“Гарячими точками" в зоні АТО за свідками очевидців були населені пункти : Дебальцеве, Авдіївка, Станиця Луганська, Щастя, Вуглегірськ, Майорськ</vt:lpstr>
      <vt:lpstr>Неодноразово доводилось Тарасу разом з побратимами відбивати ворога на найнебезпечніших рубежах вогненного пекла на донецькій землі. Не зупинялись –  йшли вперед, за рідний дім, за маму, за Україну </vt:lpstr>
      <vt:lpstr>“Вже не боїться він ні “Градів”, ні гармат, За цей час він вже виріс із хлопчини — Для нього став вже рідним автомат, Привик й до стрілянини щогодини…” </vt:lpstr>
      <vt:lpstr>29 січня 2015 року розпочалися бої за місто Вуглегірськ поблизу Донецька, в яких брала участь 30-а бригада батальйону “Чернігів-1”, серед яких був і Тарас Гарбарчук</vt:lpstr>
      <vt:lpstr> “А я живий, матусенько, живий, І не питай мене, чи я боюся... Нехай бояться наші вороги,  А ти молись...  Я ж, матінко, борюся!..”  </vt:lpstr>
      <vt:lpstr>  Під час бою в місті Вглегірськ по вул. Некрасова після прямого влучення в танк, загинули побратими екіпажу Олександр Шахрай та Микола Хоречко. Тарас вважався зниклим без вісти…  </vt:lpstr>
      <vt:lpstr>У липні 2015-го експедиція ВГО «Союз. Народна пам'ять» провела пошук на місці розбитого танку.  Рішенням суду від 10 грудня 2015-го Гарбарчука Тараса Анатолійовича оголошено померлим </vt:lpstr>
      <vt:lpstr>Указом Президента України за особисту мужність і високий професіоналізм, виявлені у захисті державного суверенітету та територіальної цілісності України, вірність військовій присязі, Тарас Анатолійович ГАРБАРЧУК нагороджений орденом «За мужність» III ступеня (посмертно) </vt:lpstr>
      <vt:lpstr>         </vt:lpstr>
      <vt:lpstr>  І, здається мамі, що, як і чотири роки назад, відкриються двері  і вона побачить на порозі,  втомленого, але усміхненого сина: - Мамо, я вже вдома, – скаже, як колись…</vt:lpstr>
      <vt:lpstr>ГЕРОЇ НЕ ВМИРАЮТЬ!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Обслуговування</dc:creator>
  <cp:lastModifiedBy>Обслуговування</cp:lastModifiedBy>
  <cp:revision>101</cp:revision>
  <dcterms:created xsi:type="dcterms:W3CDTF">2006-08-16T00:00:00Z</dcterms:created>
  <dcterms:modified xsi:type="dcterms:W3CDTF">2019-11-27T08:28:57Z</dcterms:modified>
</cp:coreProperties>
</file>